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5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9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8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9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7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9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7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1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8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3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1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3ADD-5BE3-4DF0-843E-C1C6A21B2A0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4D8D5-E79E-4EBA-B821-363AEE924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0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w29eUEjjoXN1rM&amp;tbnid=qBtp_ER3g-AHcM:&amp;ved=0CAUQjRw&amp;url=http://mincult-crimea.gov.ua/news/library-news/itemlist/date/2013/11/5.html?start=12&amp;ei=ByGfUqSDAaKN7QbNnYHIBQ&amp;psig=AFQjCNFj4DWmQ45UCtW71DN8hWS5T9JeCg&amp;ust=138624652604473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mincult-crimea.gov.ua/media/k2/items/cache/08b1cd314c9fb06eec06f7bd0ea9dedc_Generic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7000"/>
                <a:lumOff val="53000"/>
                <a:alpha val="72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1000">
              <a:schemeClr val="accent1">
                <a:alpha val="75000"/>
                <a:lumMod val="35000"/>
                <a:lumOff val="6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552450" cy="69246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Рисунок 5" descr="E:\школа\Т. Шевченко\тарасик 2014\1526221_213725205481506_1509331637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" y="1088978"/>
            <a:ext cx="3312477" cy="47467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olSlant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650421" y="1536173"/>
            <a:ext cx="37909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     Слово   Шевченка, </a:t>
            </a:r>
          </a:p>
          <a:p>
            <a:r>
              <a:rPr lang="uk-UA" sz="4000" b="1" dirty="0" smtClean="0">
                <a:solidFill>
                  <a:srgbClr val="002060"/>
                </a:solidFill>
              </a:rPr>
              <a:t>його  життя </a:t>
            </a:r>
          </a:p>
          <a:p>
            <a:r>
              <a:rPr lang="uk-UA" sz="4000" b="1" dirty="0" smtClean="0">
                <a:solidFill>
                  <a:srgbClr val="002060"/>
                </a:solidFill>
              </a:rPr>
              <a:t>  і  подвиг </a:t>
            </a:r>
          </a:p>
          <a:p>
            <a:r>
              <a:rPr lang="uk-UA" sz="4000" b="1" dirty="0" smtClean="0">
                <a:solidFill>
                  <a:srgbClr val="002060"/>
                </a:solidFill>
              </a:rPr>
              <a:t> в </a:t>
            </a:r>
            <a:r>
              <a:rPr lang="uk-UA" sz="4000" b="1" dirty="0" err="1" smtClean="0">
                <a:solidFill>
                  <a:srgbClr val="002060"/>
                </a:solidFill>
              </a:rPr>
              <a:t>ім</a:t>
            </a:r>
            <a:r>
              <a:rPr lang="ru-RU" sz="4000" b="1" dirty="0" smtClean="0">
                <a:solidFill>
                  <a:srgbClr val="002060"/>
                </a:solidFill>
              </a:rPr>
              <a:t>’</a:t>
            </a:r>
            <a:r>
              <a:rPr lang="uk-UA" sz="4000" b="1" dirty="0" smtClean="0">
                <a:solidFill>
                  <a:srgbClr val="002060"/>
                </a:solidFill>
              </a:rPr>
              <a:t>я народу    житиме вічно!           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196" y="400050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0070C0"/>
                </a:solidFill>
              </a:rPr>
              <a:t>Вільнозапорізька</a:t>
            </a:r>
            <a:r>
              <a:rPr lang="uk-UA" sz="2800" b="1" dirty="0" smtClean="0">
                <a:solidFill>
                  <a:srgbClr val="0070C0"/>
                </a:solidFill>
              </a:rPr>
              <a:t>  ЗОШ  І – ІІІ  ступенів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E:\школа\Т. Шевченко\тарасик 2014\1526221_213725205481506_1509331637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6" y="1088978"/>
            <a:ext cx="3312477" cy="474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22591" y="6105203"/>
            <a:ext cx="741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Вшанування пам’яті Т. Шевченка в школі 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238" y="0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2" y="3224463"/>
            <a:ext cx="4654063" cy="3532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55" y="250506"/>
            <a:ext cx="3204241" cy="4456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97744" y="904775"/>
            <a:ext cx="4654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</a:rPr>
              <a:t>         Учні 7 класу </a:t>
            </a:r>
          </a:p>
          <a:p>
            <a:r>
              <a:rPr lang="uk-UA" sz="2800" b="1" dirty="0" smtClean="0">
                <a:solidFill>
                  <a:srgbClr val="00B050"/>
                </a:solidFill>
              </a:rPr>
              <a:t>долучились до  акції  </a:t>
            </a:r>
          </a:p>
          <a:p>
            <a:r>
              <a:rPr lang="uk-UA" sz="2800" b="1" dirty="0" smtClean="0">
                <a:solidFill>
                  <a:srgbClr val="00B050"/>
                </a:solidFill>
              </a:rPr>
              <a:t>      «Посади калину»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9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7000"/>
                <a:lumOff val="53000"/>
                <a:alpha val="72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10000">
              <a:schemeClr val="accent1">
                <a:alpha val="75000"/>
                <a:lumMod val="35000"/>
                <a:lumOff val="6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-4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Прямоугольник 3"/>
          <p:cNvSpPr/>
          <p:nvPr/>
        </p:nvSpPr>
        <p:spPr>
          <a:xfrm>
            <a:off x="4763069" y="136690"/>
            <a:ext cx="363712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Не вмре повік святе твоє </a:t>
            </a:r>
            <a:r>
              <a:rPr lang="uk-UA" altLang="ru-RU" b="1" i="1" dirty="0" err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ім</a:t>
            </a:r>
            <a:r>
              <a:rPr lang="en-US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’</a:t>
            </a: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я!</a:t>
            </a:r>
          </a:p>
          <a:p>
            <a:pPr algn="just">
              <a:spcBef>
                <a:spcPct val="50000"/>
              </a:spcBef>
            </a:pP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Йому, як сонцю, вічно </a:t>
            </a:r>
            <a:r>
              <a:rPr lang="uk-UA" altLang="ru-RU" b="1" i="1" dirty="0" err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пломеніти</a:t>
            </a: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І буде пісня зроджена твоя,</a:t>
            </a:r>
          </a:p>
          <a:p>
            <a:pPr algn="just">
              <a:spcBef>
                <a:spcPct val="50000"/>
              </a:spcBef>
            </a:pP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Мов океан розбурханий гриміти!</a:t>
            </a:r>
          </a:p>
          <a:p>
            <a:pPr algn="just">
              <a:spcBef>
                <a:spcPct val="50000"/>
              </a:spcBef>
            </a:pP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Живи, </a:t>
            </a:r>
            <a:r>
              <a:rPr lang="uk-UA" altLang="ru-RU" b="1" i="1" dirty="0" err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поете</a:t>
            </a: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, в бронзі і граніті,</a:t>
            </a:r>
          </a:p>
          <a:p>
            <a:pPr algn="just">
              <a:spcBef>
                <a:spcPct val="50000"/>
              </a:spcBef>
            </a:pP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Живи, </a:t>
            </a:r>
            <a:r>
              <a:rPr lang="uk-UA" altLang="ru-RU" b="1" i="1" dirty="0" err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поете</a:t>
            </a: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, в </a:t>
            </a:r>
            <a:r>
              <a:rPr lang="uk-UA" altLang="ru-RU" b="1" i="1" dirty="0" err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пам</a:t>
            </a:r>
            <a:r>
              <a:rPr lang="en-US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’</a:t>
            </a: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яті людській,</a:t>
            </a:r>
          </a:p>
          <a:p>
            <a:pPr algn="just">
              <a:spcBef>
                <a:spcPct val="50000"/>
              </a:spcBef>
            </a:pP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Живи в піснях, живи у “Заповіті”,</a:t>
            </a:r>
          </a:p>
          <a:p>
            <a:pPr algn="just">
              <a:spcBef>
                <a:spcPct val="50000"/>
              </a:spcBef>
            </a:pPr>
            <a:r>
              <a:rPr lang="uk-UA" altLang="ru-RU" b="1" i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У слові праведнім, у славі віковій!</a:t>
            </a:r>
            <a:endParaRPr lang="ru-RU" altLang="ru-RU" b="1" i="1" dirty="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3" y="327546"/>
            <a:ext cx="3527946" cy="55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47000"/>
                <a:lumOff val="53000"/>
                <a:alpha val="72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31000">
              <a:schemeClr val="accent1">
                <a:alpha val="75000"/>
                <a:lumMod val="35000"/>
                <a:lumOff val="65000"/>
              </a:schemeClr>
            </a:gs>
            <a:gs pos="6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9" y="462014"/>
            <a:ext cx="8010763" cy="5938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72" y="-4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079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7000"/>
                <a:lumOff val="53000"/>
                <a:alpha val="72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1000">
              <a:schemeClr val="accent1">
                <a:alpha val="75000"/>
                <a:lumMod val="35000"/>
                <a:lumOff val="6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299" y="828675"/>
            <a:ext cx="7677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87313"/>
            <a:r>
              <a:rPr lang="ru-RU" sz="7200" dirty="0" smtClean="0"/>
              <a:t>    </a:t>
            </a:r>
            <a:r>
              <a:rPr lang="ru-RU" sz="72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2014 </a:t>
            </a:r>
            <a:r>
              <a:rPr lang="ru-RU" sz="7200" b="1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рік</a:t>
            </a:r>
            <a:r>
              <a:rPr lang="ru-RU" sz="72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                               </a:t>
            </a:r>
            <a:r>
              <a:rPr lang="ru-RU" sz="7200" b="1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оголошено</a:t>
            </a:r>
            <a:r>
              <a:rPr lang="ru-RU" sz="72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 Роком Тараса                              </a:t>
            </a:r>
            <a:r>
              <a:rPr lang="ru-RU" sz="7200" b="1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Шевченка</a:t>
            </a:r>
            <a:r>
              <a:rPr lang="uk-UA" sz="72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endParaRPr lang="ru-RU" sz="7200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" y="6200775"/>
            <a:ext cx="799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000" dirty="0" smtClean="0"/>
              <a:t>Указ Президента 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11.04.2012 № 257/2012       </a:t>
            </a:r>
            <a:endParaRPr lang="ru-RU" dirty="0"/>
          </a:p>
        </p:txBody>
      </p:sp>
      <p:pic>
        <p:nvPicPr>
          <p:cNvPr id="4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-2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rc_mi" descr="http://mincult-crimea.gov.ua/media/k2/items/cache/08b1cd314c9fb06eec06f7bd0ea9dedc_Generic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51153"/>
            <a:ext cx="2012950" cy="2932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47000"/>
                <a:lumOff val="53000"/>
                <a:alpha val="72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66000">
              <a:schemeClr val="accent1">
                <a:alpha val="75000"/>
                <a:lumMod val="35000"/>
                <a:lumOff val="6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0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3" y="3916403"/>
            <a:ext cx="3839397" cy="27423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6" y="115112"/>
            <a:ext cx="3024996" cy="40037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4" y="298606"/>
            <a:ext cx="3917775" cy="28626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693414" y="3428997"/>
            <a:ext cx="383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Т. Шевченко в нашій школі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2811" y="4767943"/>
            <a:ext cx="4058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7030A0"/>
                </a:solidFill>
              </a:rPr>
              <a:t>Учітесь</a:t>
            </a:r>
            <a:r>
              <a:rPr lang="uk-UA" sz="2400" b="1" dirty="0" smtClean="0">
                <a:solidFill>
                  <a:srgbClr val="7030A0"/>
                </a:solidFill>
              </a:rPr>
              <a:t>,  читайте,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І чужому научайтесь,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 Й свого не цурайтесь …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                Т. Шевченко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7000"/>
                <a:lumOff val="53000"/>
                <a:alpha val="72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1000">
              <a:schemeClr val="accent1">
                <a:alpha val="75000"/>
                <a:lumMod val="35000"/>
                <a:lumOff val="6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552450" cy="69469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0"/>
            <a:ext cx="552450" cy="69469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-4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71" y="31303"/>
            <a:ext cx="4227979" cy="3320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1" y="3392147"/>
            <a:ext cx="4594382" cy="3425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2013" y="860612"/>
            <a:ext cx="39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«Мова моя українська – </a:t>
            </a:r>
          </a:p>
          <a:p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 мова мого  Кобзаря»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5717" y="4063919"/>
            <a:ext cx="3137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Ну, що б здавалося, слова…</a:t>
            </a:r>
          </a:p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Слова та голос – більш нічого.</a:t>
            </a:r>
          </a:p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А серце б’ється, </a:t>
            </a:r>
            <a:r>
              <a:rPr lang="uk-UA" sz="2000" b="1" dirty="0" err="1" smtClean="0">
                <a:solidFill>
                  <a:schemeClr val="accent4">
                    <a:lumMod val="50000"/>
                  </a:schemeClr>
                </a:solidFill>
              </a:rPr>
              <a:t>ожива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, як їх почує…</a:t>
            </a:r>
          </a:p>
          <a:p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Т. Шевченко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7000"/>
                <a:lumOff val="53000"/>
                <a:alpha val="72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10000">
              <a:schemeClr val="accent1">
                <a:alpha val="75000"/>
                <a:lumMod val="35000"/>
                <a:lumOff val="6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0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49" y="175643"/>
            <a:ext cx="5154305" cy="3865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7" y="3260486"/>
            <a:ext cx="4681182" cy="3510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2451" y="723331"/>
            <a:ext cx="273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«Стежки, якими ходив Тарас»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7400" y="4572000"/>
            <a:ext cx="328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Наша дума, наша пісня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Не вмре, не загине…</a:t>
            </a:r>
          </a:p>
          <a:p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              Т. Шевченко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7000"/>
                <a:lumOff val="53000"/>
                <a:alpha val="72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10000">
              <a:schemeClr val="accent1">
                <a:alpha val="75000"/>
                <a:lumMod val="35000"/>
                <a:lumOff val="6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0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2" y="3347558"/>
            <a:ext cx="4443146" cy="351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30" y="36586"/>
            <a:ext cx="4762028" cy="319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75448" y="927666"/>
            <a:ext cx="322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F0"/>
                </a:solidFill>
              </a:rPr>
              <a:t>     «Кольори Шевченкової долі»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1224" y="3899724"/>
            <a:ext cx="3270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Свою Україну любіть.</a:t>
            </a: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i="1" dirty="0" smtClean="0">
                <a:solidFill>
                  <a:srgbClr val="7030A0"/>
                </a:solidFill>
              </a:rPr>
              <a:t>           Любіть </a:t>
            </a:r>
            <a:r>
              <a:rPr lang="uk-UA" b="1" i="1" dirty="0">
                <a:solidFill>
                  <a:srgbClr val="7030A0"/>
                </a:solidFill>
              </a:rPr>
              <a:t>її… во </a:t>
            </a:r>
            <a:r>
              <a:rPr lang="uk-UA" b="1" i="1" dirty="0" err="1">
                <a:solidFill>
                  <a:srgbClr val="7030A0"/>
                </a:solidFill>
              </a:rPr>
              <a:t>врем'я</a:t>
            </a:r>
            <a:r>
              <a:rPr lang="uk-UA" b="1" i="1" dirty="0">
                <a:solidFill>
                  <a:srgbClr val="7030A0"/>
                </a:solidFill>
              </a:rPr>
              <a:t> люте,</a:t>
            </a: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i="1" dirty="0">
                <a:solidFill>
                  <a:srgbClr val="7030A0"/>
                </a:solidFill>
              </a:rPr>
              <a:t/>
            </a:r>
            <a:br>
              <a:rPr lang="uk-UA" b="1" i="1" dirty="0">
                <a:solidFill>
                  <a:srgbClr val="7030A0"/>
                </a:solidFill>
              </a:rPr>
            </a:br>
            <a:r>
              <a:rPr lang="uk-UA" b="1" i="1" dirty="0">
                <a:solidFill>
                  <a:srgbClr val="7030A0"/>
                </a:solidFill>
              </a:rPr>
              <a:t>      В остатню, </a:t>
            </a:r>
            <a:r>
              <a:rPr lang="uk-UA" b="1" i="1" dirty="0" err="1">
                <a:solidFill>
                  <a:srgbClr val="7030A0"/>
                </a:solidFill>
              </a:rPr>
              <a:t>тяжкую</a:t>
            </a:r>
            <a:r>
              <a:rPr lang="uk-UA" b="1" i="1" dirty="0">
                <a:solidFill>
                  <a:srgbClr val="7030A0"/>
                </a:solidFill>
              </a:rPr>
              <a:t> мінуту</a:t>
            </a: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i="1" dirty="0">
                <a:solidFill>
                  <a:srgbClr val="7030A0"/>
                </a:solidFill>
              </a:rPr>
              <a:t/>
            </a:r>
            <a:br>
              <a:rPr lang="uk-UA" b="1" i="1" dirty="0">
                <a:solidFill>
                  <a:srgbClr val="7030A0"/>
                </a:solidFill>
              </a:rPr>
            </a:br>
            <a:r>
              <a:rPr lang="uk-UA" b="1" i="1" dirty="0">
                <a:solidFill>
                  <a:srgbClr val="7030A0"/>
                </a:solidFill>
              </a:rPr>
              <a:t>      За неї Господа моліть</a:t>
            </a:r>
            <a:r>
              <a:rPr lang="uk-UA" b="1" i="1" dirty="0" smtClean="0">
                <a:solidFill>
                  <a:srgbClr val="7030A0"/>
                </a:solidFill>
              </a:rPr>
              <a:t>!</a:t>
            </a:r>
          </a:p>
          <a:p>
            <a:r>
              <a:rPr lang="uk-UA" b="1" i="1" dirty="0">
                <a:solidFill>
                  <a:srgbClr val="7030A0"/>
                </a:solidFill>
              </a:rPr>
              <a:t> </a:t>
            </a:r>
            <a:r>
              <a:rPr lang="uk-UA" b="1" i="1" dirty="0" smtClean="0">
                <a:solidFill>
                  <a:srgbClr val="7030A0"/>
                </a:solidFill>
              </a:rPr>
              <a:t>                   Т. Шевченко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7000"/>
                <a:lumOff val="53000"/>
                <a:alpha val="72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10000">
              <a:schemeClr val="accent1">
                <a:alpha val="75000"/>
                <a:lumMod val="35000"/>
                <a:lumOff val="6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0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5" y="3628012"/>
            <a:ext cx="4306647" cy="3229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23" y="0"/>
            <a:ext cx="4702131" cy="3526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2450" y="984218"/>
            <a:ext cx="324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«Тарасові слова – то правда                жива»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6633" y="4503761"/>
            <a:ext cx="328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Наша дума, наша пісня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Не вмре, не загине…</a:t>
            </a:r>
          </a:p>
          <a:p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           Т. Шевченко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7000"/>
                <a:lumOff val="53000"/>
                <a:alpha val="72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10000">
              <a:schemeClr val="accent1">
                <a:alpha val="75000"/>
                <a:lumMod val="35000"/>
                <a:lumOff val="6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0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4" y="3545006"/>
            <a:ext cx="4312693" cy="3234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99" y="174009"/>
            <a:ext cx="4262651" cy="3196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55991" y="4135272"/>
            <a:ext cx="33355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І  мене в сім’ї великій.</a:t>
            </a:r>
          </a:p>
          <a:p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 сім’ї вольній, новій</a:t>
            </a:r>
          </a:p>
          <a:p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Не </a:t>
            </a:r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забудьте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пом’янути</a:t>
            </a:r>
          </a:p>
          <a:p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Незлим тихим словом.</a:t>
            </a:r>
          </a:p>
          <a:p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Т. Шевченко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874" y="873457"/>
            <a:ext cx="3335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«У сімейному колі читаємо Кобзаря»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7000"/>
                <a:lumOff val="53000"/>
                <a:alpha val="72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10000">
              <a:schemeClr val="accent1">
                <a:alpha val="75000"/>
                <a:lumMod val="35000"/>
                <a:lumOff val="6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951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-4"/>
            <a:ext cx="552450" cy="68580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83" y="1777785"/>
            <a:ext cx="6810233" cy="4873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ал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0724">
            <a:off x="533554" y="-148048"/>
            <a:ext cx="1341438" cy="163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0812" y="559558"/>
            <a:ext cx="6127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Вічна слава Пророчому слову,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Вічна слава, Тарасе, тобі!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288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Century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2014-03-24T17:49:29Z</dcterms:created>
  <dcterms:modified xsi:type="dcterms:W3CDTF">2014-05-04T17:16:13Z</dcterms:modified>
</cp:coreProperties>
</file>