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5A762-E2E5-4840-886C-81EF451162E4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8B945-65F5-4802-A799-B05A8E8B7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8B945-65F5-4802-A799-B05A8E8B7FE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78341-9BF0-4A35-827F-0EC4A50DB423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BC2BD-E992-442B-B33F-07C59FE42F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78341-9BF0-4A35-827F-0EC4A50DB423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BC2BD-E992-442B-B33F-07C59FE42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78341-9BF0-4A35-827F-0EC4A50DB423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BC2BD-E992-442B-B33F-07C59FE42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78341-9BF0-4A35-827F-0EC4A50DB423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BC2BD-E992-442B-B33F-07C59FE42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78341-9BF0-4A35-827F-0EC4A50DB423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BC2BD-E992-442B-B33F-07C59FE42F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78341-9BF0-4A35-827F-0EC4A50DB423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BC2BD-E992-442B-B33F-07C59FE42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78341-9BF0-4A35-827F-0EC4A50DB423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BC2BD-E992-442B-B33F-07C59FE42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78341-9BF0-4A35-827F-0EC4A50DB423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BC2BD-E992-442B-B33F-07C59FE42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78341-9BF0-4A35-827F-0EC4A50DB423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BC2BD-E992-442B-B33F-07C59FE42F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78341-9BF0-4A35-827F-0EC4A50DB423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BC2BD-E992-442B-B33F-07C59FE42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78341-9BF0-4A35-827F-0EC4A50DB423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BC2BD-E992-442B-B33F-07C59FE42F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D078341-9BF0-4A35-827F-0EC4A50DB423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35BC2BD-E992-442B-B33F-07C59FE42F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504960" cy="3571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1800" b="1" dirty="0" smtClean="0">
                <a:solidFill>
                  <a:srgbClr val="002060"/>
                </a:solidFill>
              </a:rPr>
              <a:t>                                                                                             </a:t>
            </a:r>
            <a:r>
              <a:rPr lang="uk-UA" sz="1800" b="1" dirty="0" err="1" smtClean="0">
                <a:solidFill>
                  <a:srgbClr val="002060"/>
                </a:solidFill>
              </a:rPr>
              <a:t>Вільнозапорізька</a:t>
            </a:r>
            <a:r>
              <a:rPr lang="uk-UA" sz="1800" b="1" dirty="0" smtClean="0">
                <a:solidFill>
                  <a:srgbClr val="002060"/>
                </a:solidFill>
              </a:rPr>
              <a:t> ЗОШ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3" name="Picture 10" descr="http://artsvit.dp.ua/works/Krasitsky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3905250" cy="4760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1550" y="0"/>
            <a:ext cx="55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4414" y="6215082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                                                                          </a:t>
            </a:r>
            <a:r>
              <a:rPr lang="uk-UA" b="1" dirty="0" smtClean="0">
                <a:solidFill>
                  <a:srgbClr val="002060"/>
                </a:solidFill>
              </a:rPr>
              <a:t>Підготувала:  </a:t>
            </a:r>
            <a:r>
              <a:rPr lang="uk-UA" b="1" dirty="0" err="1" smtClean="0">
                <a:solidFill>
                  <a:srgbClr val="002060"/>
                </a:solidFill>
              </a:rPr>
              <a:t>Дівуха</a:t>
            </a:r>
            <a:r>
              <a:rPr lang="uk-UA" b="1" dirty="0" smtClean="0">
                <a:solidFill>
                  <a:srgbClr val="002060"/>
                </a:solidFill>
              </a:rPr>
              <a:t> Н. І.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dirty="0" smtClean="0"/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2143116"/>
            <a:ext cx="3143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        200-річчю від дня народження   Т. Шевченка              присвячується …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28" y="571480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Життя Т. Шевченка в Києві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504960" cy="939784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Вбрання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поета</a:t>
            </a:r>
            <a:r>
              <a:rPr lang="ru-RU" sz="2800" dirty="0" smtClean="0"/>
              <a:t>...</a:t>
            </a:r>
            <a:endParaRPr lang="ru-RU" sz="2800" dirty="0"/>
          </a:p>
        </p:txBody>
      </p:sp>
      <p:pic>
        <p:nvPicPr>
          <p:cNvPr id="39938" name="Picture 2" descr="Вбрання поета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00174"/>
            <a:ext cx="4714908" cy="3643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5357826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Коли </a:t>
            </a:r>
            <a:r>
              <a:rPr lang="ru-RU" dirty="0" err="1"/>
              <a:t>приїжджав</a:t>
            </a:r>
            <a:r>
              <a:rPr lang="ru-RU" dirty="0"/>
              <a:t> до села, то </a:t>
            </a:r>
            <a:r>
              <a:rPr lang="ru-RU" dirty="0" err="1"/>
              <a:t>одразу</a:t>
            </a:r>
            <a:r>
              <a:rPr lang="ru-RU" dirty="0"/>
              <a:t> </a:t>
            </a:r>
            <a:r>
              <a:rPr lang="ru-RU" dirty="0" err="1"/>
              <a:t>перевдягався</a:t>
            </a:r>
            <a:r>
              <a:rPr lang="ru-RU" dirty="0"/>
              <a:t> у </a:t>
            </a:r>
            <a:r>
              <a:rPr lang="ru-RU" dirty="0" err="1"/>
              <a:t>селянський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. </a:t>
            </a:r>
            <a:r>
              <a:rPr lang="ru-RU" dirty="0" err="1"/>
              <a:t>Дуже</a:t>
            </a:r>
            <a:r>
              <a:rPr lang="ru-RU" dirty="0"/>
              <a:t> любив </a:t>
            </a:r>
            <a:r>
              <a:rPr lang="ru-RU" dirty="0" err="1"/>
              <a:t>широкі</a:t>
            </a:r>
            <a:r>
              <a:rPr lang="ru-RU" dirty="0"/>
              <a:t> </a:t>
            </a:r>
            <a:r>
              <a:rPr lang="ru-RU" dirty="0" err="1"/>
              <a:t>шаровари</a:t>
            </a:r>
            <a:r>
              <a:rPr lang="ru-RU" dirty="0"/>
              <a:t>, </a:t>
            </a:r>
            <a:r>
              <a:rPr lang="ru-RU" dirty="0" err="1"/>
              <a:t>підперізувався</a:t>
            </a:r>
            <a:r>
              <a:rPr lang="ru-RU" dirty="0"/>
              <a:t> зеленим поясом, вбирав </a:t>
            </a:r>
            <a:r>
              <a:rPr lang="ru-RU" dirty="0" err="1"/>
              <a:t>вишиванку</a:t>
            </a:r>
            <a:r>
              <a:rPr lang="ru-RU" dirty="0"/>
              <a:t> (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/>
              <a:t>мав</a:t>
            </a:r>
            <a:r>
              <a:rPr lang="ru-RU" dirty="0"/>
              <a:t>), </a:t>
            </a:r>
            <a:r>
              <a:rPr lang="ru-RU" dirty="0" err="1"/>
              <a:t>бриля</a:t>
            </a:r>
            <a:r>
              <a:rPr lang="ru-RU" dirty="0"/>
              <a:t>... 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1550" y="0"/>
            <a:ext cx="55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7076332" cy="1143000"/>
          </a:xfrm>
        </p:spPr>
        <p:txBody>
          <a:bodyPr/>
          <a:lstStyle/>
          <a:p>
            <a:r>
              <a:rPr lang="ru-RU" dirty="0" smtClean="0"/>
              <a:t>Перше фото Кобзаря</a:t>
            </a:r>
            <a:endParaRPr lang="ru-RU" dirty="0"/>
          </a:p>
        </p:txBody>
      </p:sp>
      <p:pic>
        <p:nvPicPr>
          <p:cNvPr id="38914" name="Picture 2" descr="Перше фото Кобзар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71612"/>
            <a:ext cx="5357850" cy="4071966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1550" y="0"/>
            <a:ext cx="55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0"/>
            <a:ext cx="55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Бібліотека</a:t>
            </a:r>
            <a:r>
              <a:rPr lang="ru-RU" sz="2000" dirty="0" smtClean="0"/>
              <a:t>..</a:t>
            </a:r>
            <a:endParaRPr lang="ru-RU" sz="2000" dirty="0"/>
          </a:p>
        </p:txBody>
      </p:sp>
      <p:pic>
        <p:nvPicPr>
          <p:cNvPr id="37890" name="Picture 2" descr="Бібліотека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3964242" cy="52768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57818" y="928670"/>
            <a:ext cx="33575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книжкова</a:t>
            </a:r>
            <a:r>
              <a:rPr lang="ru-RU" dirty="0"/>
              <a:t> </a:t>
            </a:r>
            <a:r>
              <a:rPr lang="ru-RU" dirty="0" err="1"/>
              <a:t>шафа</a:t>
            </a:r>
            <a:r>
              <a:rPr lang="ru-RU" dirty="0"/>
              <a:t> стояла в </a:t>
            </a:r>
            <a:r>
              <a:rPr lang="ru-RU" dirty="0" err="1"/>
              <a:t>останньому</a:t>
            </a:r>
            <a:r>
              <a:rPr lang="ru-RU" dirty="0"/>
              <a:t> </a:t>
            </a:r>
            <a:r>
              <a:rPr lang="ru-RU" dirty="0" err="1"/>
              <a:t>помешканні</a:t>
            </a:r>
            <a:r>
              <a:rPr lang="ru-RU" dirty="0"/>
              <a:t> </a:t>
            </a:r>
            <a:r>
              <a:rPr lang="ru-RU" dirty="0" err="1"/>
              <a:t>Шевченка</a:t>
            </a:r>
            <a:r>
              <a:rPr lang="ru-RU" dirty="0"/>
              <a:t> </a:t>
            </a:r>
            <a:r>
              <a:rPr lang="ru-RU" dirty="0" smtClean="0"/>
              <a:t>. Тут </a:t>
            </a:r>
            <a:r>
              <a:rPr lang="ru-RU" dirty="0" err="1" smtClean="0"/>
              <a:t>зібрані</a:t>
            </a:r>
            <a:r>
              <a:rPr lang="ru-RU" dirty="0" smtClean="0"/>
              <a:t> книги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бібліотеці</a:t>
            </a:r>
            <a:r>
              <a:rPr lang="ru-RU" dirty="0"/>
              <a:t>. За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переліком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лишень</a:t>
            </a:r>
            <a:r>
              <a:rPr lang="ru-RU" dirty="0"/>
              <a:t> </a:t>
            </a:r>
            <a:r>
              <a:rPr lang="ru-RU" dirty="0" err="1"/>
              <a:t>уявити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високоінтелектуальним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! </a:t>
            </a:r>
            <a:r>
              <a:rPr lang="ru-RU" dirty="0" err="1"/>
              <a:t>Шекспір</a:t>
            </a:r>
            <a:r>
              <a:rPr lang="ru-RU" dirty="0"/>
              <a:t>, Шиллер, </a:t>
            </a:r>
            <a:r>
              <a:rPr lang="ru-RU" dirty="0" err="1"/>
              <a:t>Пушкін</a:t>
            </a:r>
            <a:r>
              <a:rPr lang="ru-RU" dirty="0"/>
              <a:t>, Гоголь,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письменники</a:t>
            </a:r>
            <a:r>
              <a:rPr lang="ru-RU" dirty="0"/>
              <a:t>, </a:t>
            </a:r>
            <a:r>
              <a:rPr lang="ru-RU" dirty="0" err="1"/>
              <a:t>давні</a:t>
            </a:r>
            <a:r>
              <a:rPr lang="ru-RU" dirty="0"/>
              <a:t> </a:t>
            </a:r>
            <a:r>
              <a:rPr lang="ru-RU" dirty="0" err="1"/>
              <a:t>козацькі</a:t>
            </a:r>
            <a:r>
              <a:rPr lang="ru-RU" dirty="0"/>
              <a:t> </a:t>
            </a:r>
            <a:r>
              <a:rPr lang="ru-RU" dirty="0" err="1"/>
              <a:t>літописи</a:t>
            </a:r>
            <a:r>
              <a:rPr lang="ru-RU" dirty="0"/>
              <a:t>. І </a:t>
            </a:r>
            <a:r>
              <a:rPr lang="ru-RU" dirty="0" err="1"/>
              <a:t>періодичні</a:t>
            </a:r>
            <a:r>
              <a:rPr lang="ru-RU" dirty="0"/>
              <a:t> </a:t>
            </a:r>
            <a:r>
              <a:rPr lang="ru-RU" dirty="0" err="1"/>
              <a:t>видання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ілюстрував</a:t>
            </a:r>
            <a:r>
              <a:rPr lang="ru-RU" dirty="0"/>
              <a:t>. </a:t>
            </a:r>
            <a:r>
              <a:rPr lang="ru-RU" dirty="0" err="1"/>
              <a:t>Загалом</a:t>
            </a: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Біблією</a:t>
            </a:r>
            <a:r>
              <a:rPr lang="ru-RU" dirty="0" smtClean="0"/>
              <a:t>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розлучався</a:t>
            </a:r>
            <a:r>
              <a:rPr lang="ru-RU" dirty="0"/>
              <a:t>, </a:t>
            </a:r>
            <a:r>
              <a:rPr lang="ru-RU" dirty="0" err="1"/>
              <a:t>саме</a:t>
            </a:r>
            <a:r>
              <a:rPr lang="ru-RU" dirty="0"/>
              <a:t> вона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допомагала</a:t>
            </a:r>
            <a:r>
              <a:rPr lang="ru-RU" dirty="0"/>
              <a:t> на </a:t>
            </a:r>
            <a:r>
              <a:rPr lang="ru-RU" dirty="0" err="1"/>
              <a:t>засланні</a:t>
            </a:r>
            <a:r>
              <a:rPr lang="ru-RU" dirty="0"/>
              <a:t>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1550" y="0"/>
            <a:ext cx="55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Знаряддя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праці</a:t>
            </a:r>
            <a:r>
              <a:rPr lang="ru-RU" sz="2400" dirty="0" smtClean="0"/>
              <a:t>...</a:t>
            </a:r>
            <a:endParaRPr lang="ru-RU" sz="2400" dirty="0"/>
          </a:p>
        </p:txBody>
      </p:sp>
      <p:pic>
        <p:nvPicPr>
          <p:cNvPr id="35842" name="Picture 2" descr="Знаряддя його праці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00174"/>
            <a:ext cx="6429420" cy="4214842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1550" y="0"/>
            <a:ext cx="55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52" y="0"/>
            <a:ext cx="55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7219208" cy="2582858"/>
          </a:xfrm>
        </p:spPr>
        <p:txBody>
          <a:bodyPr>
            <a:normAutofit fontScale="90000"/>
          </a:bodyPr>
          <a:lstStyle/>
          <a:p>
            <a:r>
              <a:rPr lang="uk-U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Його весна </a:t>
            </a:r>
            <a:r>
              <a:rPr lang="uk-U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довіку  зів  </a:t>
            </a:r>
            <a:r>
              <a:rPr lang="uk-UA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̒</a:t>
            </a:r>
            <a:r>
              <a:rPr lang="uk-UA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яне</a:t>
            </a:r>
            <a:r>
              <a:rPr lang="uk-U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</a:t>
            </a:r>
            <a:br>
              <a:rPr lang="uk-U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Його “ </a:t>
            </a:r>
            <a:r>
              <a:rPr lang="uk-UA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Кобзар”</a:t>
            </a:r>
            <a:r>
              <a:rPr lang="uk-U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нікому не спалить…</a:t>
            </a:r>
            <a:br>
              <a:rPr lang="uk-U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026" name="Picture 2" descr="D:\Documents and Settings\User\Рабочий стол\Т. Шевченко\Рисунок1еау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928802"/>
            <a:ext cx="3500462" cy="478634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1550" y="0"/>
            <a:ext cx="55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0"/>
            <a:ext cx="55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139968" cy="4973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dirty="0" err="1" smtClean="0"/>
              <a:t>Кімната</a:t>
            </a:r>
            <a:r>
              <a:rPr lang="ru-RU" dirty="0" smtClean="0"/>
              <a:t> </a:t>
            </a:r>
            <a:r>
              <a:rPr lang="ru-RU" dirty="0" err="1" smtClean="0"/>
              <a:t>Шевченка</a:t>
            </a:r>
            <a:r>
              <a:rPr lang="ru-RU" dirty="0" smtClean="0"/>
              <a:t> в </a:t>
            </a:r>
            <a:r>
              <a:rPr lang="ru-RU" dirty="0" err="1" smtClean="0"/>
              <a:t>Києві</a:t>
            </a:r>
            <a:endParaRPr lang="ru-RU" dirty="0"/>
          </a:p>
        </p:txBody>
      </p:sp>
      <p:pic>
        <p:nvPicPr>
          <p:cNvPr id="23554" name="Picture 2" descr="Кімната Шевче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00108"/>
            <a:ext cx="3857652" cy="3429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4714884"/>
            <a:ext cx="7286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ВІН ТУТ ХОДИВ…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err="1"/>
              <a:t>Дерев’яні</a:t>
            </a:r>
            <a:r>
              <a:rPr lang="ru-RU" dirty="0"/>
              <a:t> </a:t>
            </a:r>
            <a:r>
              <a:rPr lang="ru-RU" dirty="0" err="1"/>
              <a:t>паркан</a:t>
            </a:r>
            <a:r>
              <a:rPr lang="ru-RU" dirty="0"/>
              <a:t>, </a:t>
            </a:r>
            <a:r>
              <a:rPr lang="ru-RU" dirty="0" err="1"/>
              <a:t>стіни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, </a:t>
            </a:r>
            <a:r>
              <a:rPr lang="ru-RU" dirty="0" err="1"/>
              <a:t>долівка</a:t>
            </a:r>
            <a:r>
              <a:rPr lang="ru-RU" dirty="0"/>
              <a:t>, яка </a:t>
            </a:r>
            <a:r>
              <a:rPr lang="ru-RU" dirty="0" err="1"/>
              <a:t>таємниче</a:t>
            </a:r>
            <a:r>
              <a:rPr lang="ru-RU" dirty="0"/>
              <a:t> </a:t>
            </a:r>
            <a:r>
              <a:rPr lang="ru-RU" dirty="0" err="1"/>
              <a:t>рипить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ногами, </a:t>
            </a:r>
            <a:r>
              <a:rPr lang="ru-RU" dirty="0" err="1"/>
              <a:t>печі</a:t>
            </a:r>
            <a:r>
              <a:rPr lang="ru-RU" dirty="0"/>
              <a:t>, </a:t>
            </a:r>
            <a:r>
              <a:rPr lang="ru-RU" dirty="0" err="1"/>
              <a:t>розфарбовані</a:t>
            </a:r>
            <a:r>
              <a:rPr lang="ru-RU" dirty="0"/>
              <a:t> </a:t>
            </a:r>
            <a:r>
              <a:rPr lang="ru-RU" dirty="0" err="1"/>
              <a:t>диво-птахами</a:t>
            </a:r>
            <a:r>
              <a:rPr lang="ru-RU" dirty="0"/>
              <a:t>, рукописи </a:t>
            </a:r>
            <a:r>
              <a:rPr lang="ru-RU" dirty="0" err="1"/>
              <a:t>й</a:t>
            </a:r>
            <a:r>
              <a:rPr lang="ru-RU" dirty="0"/>
              <a:t> пера, </a:t>
            </a:r>
            <a:r>
              <a:rPr lang="ru-RU" dirty="0" err="1"/>
              <a:t>якими</a:t>
            </a:r>
            <a:r>
              <a:rPr lang="ru-RU" dirty="0"/>
              <a:t> писав сам поет, </a:t>
            </a:r>
            <a:r>
              <a:rPr lang="ru-RU" dirty="0" err="1"/>
              <a:t>кавник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пив, </a:t>
            </a:r>
            <a:r>
              <a:rPr lang="ru-RU" dirty="0" err="1"/>
              <a:t>стілець</a:t>
            </a:r>
            <a:r>
              <a:rPr lang="ru-RU" dirty="0"/>
              <a:t>,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сидів</a:t>
            </a:r>
            <a:r>
              <a:rPr lang="ru-RU" dirty="0"/>
              <a:t>... </a:t>
            </a:r>
            <a:r>
              <a:rPr lang="ru-RU" dirty="0" err="1"/>
              <a:t>Годі</a:t>
            </a:r>
            <a:r>
              <a:rPr lang="ru-RU" dirty="0"/>
              <a:t> </a:t>
            </a:r>
            <a:r>
              <a:rPr lang="ru-RU" dirty="0" err="1"/>
              <a:t>повірити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тут жив. </a:t>
            </a:r>
            <a:r>
              <a:rPr lang="ru-RU" dirty="0" err="1"/>
              <a:t>Він</a:t>
            </a:r>
            <a:r>
              <a:rPr lang="ru-RU" dirty="0"/>
              <a:t> тут ходив. І </a:t>
            </a:r>
            <a:r>
              <a:rPr lang="ru-RU" dirty="0" err="1"/>
              <a:t>його</a:t>
            </a:r>
            <a:r>
              <a:rPr lang="ru-RU" dirty="0"/>
              <a:t> дух </a:t>
            </a:r>
            <a:r>
              <a:rPr lang="ru-RU" dirty="0" err="1"/>
              <a:t>витає</a:t>
            </a:r>
            <a:r>
              <a:rPr lang="ru-RU" dirty="0"/>
              <a:t> у </a:t>
            </a:r>
            <a:r>
              <a:rPr lang="ru-RU" dirty="0" err="1"/>
              <a:t>повітрі</a:t>
            </a:r>
            <a:r>
              <a:rPr lang="ru-RU" dirty="0"/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7818" y="1071546"/>
            <a:ext cx="33575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Певно</a:t>
            </a:r>
            <a:r>
              <a:rPr lang="ru-RU" dirty="0"/>
              <a:t>, мало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знає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у самому </a:t>
            </a:r>
            <a:r>
              <a:rPr lang="ru-RU" dirty="0" err="1"/>
              <a:t>серці</a:t>
            </a:r>
            <a:r>
              <a:rPr lang="ru-RU" dirty="0"/>
              <a:t> </a:t>
            </a:r>
            <a:r>
              <a:rPr lang="ru-RU" dirty="0" err="1"/>
              <a:t>Києва</a:t>
            </a:r>
            <a:r>
              <a:rPr lang="ru-RU" dirty="0"/>
              <a:t>, за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метрів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Майдану </a:t>
            </a:r>
            <a:r>
              <a:rPr lang="ru-RU" dirty="0" err="1"/>
              <a:t>Незалежності</a:t>
            </a:r>
            <a:r>
              <a:rPr lang="ru-RU" dirty="0"/>
              <a:t>, </a:t>
            </a:r>
            <a:r>
              <a:rPr lang="ru-RU" dirty="0" err="1"/>
              <a:t>поміж</a:t>
            </a:r>
            <a:r>
              <a:rPr lang="ru-RU" dirty="0"/>
              <a:t> </a:t>
            </a:r>
            <a:r>
              <a:rPr lang="ru-RU" dirty="0" err="1"/>
              <a:t>висотних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 та </a:t>
            </a:r>
            <a:r>
              <a:rPr lang="ru-RU" dirty="0" err="1"/>
              <a:t>асфальтованих</a:t>
            </a:r>
            <a:r>
              <a:rPr lang="ru-RU" dirty="0"/>
              <a:t> </a:t>
            </a:r>
            <a:r>
              <a:rPr lang="ru-RU" dirty="0" err="1"/>
              <a:t>доріг</a:t>
            </a:r>
            <a:r>
              <a:rPr lang="ru-RU" dirty="0"/>
              <a:t>,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оповита</a:t>
            </a:r>
            <a:r>
              <a:rPr lang="ru-RU" dirty="0"/>
              <a:t> </a:t>
            </a:r>
            <a:r>
              <a:rPr lang="ru-RU" dirty="0" err="1"/>
              <a:t>зеленню</a:t>
            </a:r>
            <a:r>
              <a:rPr lang="ru-RU" dirty="0"/>
              <a:t> </a:t>
            </a:r>
            <a:r>
              <a:rPr lang="ru-RU" dirty="0" err="1"/>
              <a:t>оаза</a:t>
            </a:r>
            <a:r>
              <a:rPr lang="ru-RU" dirty="0"/>
              <a:t>,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селянська</a:t>
            </a:r>
            <a:r>
              <a:rPr lang="ru-RU" dirty="0"/>
              <a:t> </a:t>
            </a:r>
            <a:r>
              <a:rPr lang="ru-RU" dirty="0" err="1"/>
              <a:t>ідилія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зупинилося</a:t>
            </a:r>
            <a:r>
              <a:rPr lang="ru-RU" dirty="0"/>
              <a:t> ХІХ </a:t>
            </a:r>
            <a:r>
              <a:rPr lang="ru-RU" dirty="0" err="1"/>
              <a:t>століття</a:t>
            </a:r>
            <a:r>
              <a:rPr lang="ru-RU" dirty="0"/>
              <a:t>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цілий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квартирував</a:t>
            </a:r>
            <a:r>
              <a:rPr lang="ru-RU" dirty="0"/>
              <a:t> Тарас Шевченко! 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1550" y="0"/>
            <a:ext cx="55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Порцеляновий</a:t>
            </a:r>
            <a:r>
              <a:rPr lang="ru-RU" sz="2800" dirty="0" smtClean="0"/>
              <a:t> </a:t>
            </a:r>
            <a:r>
              <a:rPr lang="ru-RU" sz="2800" dirty="0" err="1" smtClean="0"/>
              <a:t>кавник</a:t>
            </a:r>
            <a:r>
              <a:rPr lang="ru-RU" sz="2800" dirty="0" smtClean="0"/>
              <a:t>,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якого</a:t>
            </a:r>
            <a:r>
              <a:rPr lang="ru-RU" sz="2800" dirty="0" smtClean="0"/>
              <a:t> пив </a:t>
            </a:r>
            <a:r>
              <a:rPr lang="ru-RU" sz="2800" dirty="0" err="1" smtClean="0"/>
              <a:t>Кобзар</a:t>
            </a:r>
            <a:endParaRPr lang="ru-RU" sz="2800" dirty="0"/>
          </a:p>
        </p:txBody>
      </p:sp>
      <p:pic>
        <p:nvPicPr>
          <p:cNvPr id="29698" name="Picture 2" descr="Порцеляновий кавник, з якого пив Кобзар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071546"/>
            <a:ext cx="4286250" cy="32099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4414" y="4429132"/>
            <a:ext cx="75009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– </a:t>
            </a:r>
            <a:r>
              <a:rPr lang="ru-RU" dirty="0" err="1"/>
              <a:t>Він</a:t>
            </a:r>
            <a:r>
              <a:rPr lang="ru-RU" dirty="0"/>
              <a:t> зажив у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поетичній</a:t>
            </a:r>
            <a:r>
              <a:rPr lang="ru-RU" dirty="0"/>
              <a:t> </a:t>
            </a:r>
            <a:r>
              <a:rPr lang="ru-RU" dirty="0" err="1"/>
              <a:t>обстановці</a:t>
            </a:r>
            <a:r>
              <a:rPr lang="ru-RU" dirty="0"/>
              <a:t>, </a:t>
            </a:r>
            <a:r>
              <a:rPr lang="ru-RU" dirty="0" smtClean="0"/>
              <a:t> </a:t>
            </a:r>
            <a:r>
              <a:rPr lang="ru-RU" dirty="0" err="1"/>
              <a:t>у</a:t>
            </a:r>
            <a:r>
              <a:rPr lang="ru-RU" dirty="0"/>
              <a:t> </a:t>
            </a:r>
            <a:r>
              <a:rPr lang="ru-RU" dirty="0" err="1" smtClean="0"/>
              <a:t>просторій</a:t>
            </a:r>
            <a:r>
              <a:rPr lang="ru-RU" dirty="0" smtClean="0"/>
              <a:t> </a:t>
            </a:r>
            <a:r>
              <a:rPr lang="ru-RU" dirty="0" err="1" smtClean="0"/>
              <a:t>вітальні</a:t>
            </a:r>
            <a:r>
              <a:rPr lang="ru-RU" dirty="0" smtClean="0"/>
              <a:t>  </a:t>
            </a:r>
            <a:r>
              <a:rPr lang="ru-RU" dirty="0"/>
              <a:t>колись </a:t>
            </a:r>
            <a:r>
              <a:rPr lang="ru-RU" dirty="0" err="1"/>
              <a:t>чаювали</a:t>
            </a:r>
            <a:r>
              <a:rPr lang="ru-RU" dirty="0"/>
              <a:t> </a:t>
            </a:r>
            <a:r>
              <a:rPr lang="ru-RU" dirty="0" err="1"/>
              <a:t>творчі</a:t>
            </a:r>
            <a:r>
              <a:rPr lang="ru-RU" dirty="0"/>
              <a:t> </a:t>
            </a:r>
            <a:r>
              <a:rPr lang="ru-RU" dirty="0" err="1"/>
              <a:t>друзі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Тарасом тут </a:t>
            </a:r>
            <a:r>
              <a:rPr lang="ru-RU" dirty="0" err="1"/>
              <a:t>оселилися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поет </a:t>
            </a:r>
            <a:r>
              <a:rPr lang="ru-RU" dirty="0" err="1"/>
              <a:t>Олександр</a:t>
            </a:r>
            <a:r>
              <a:rPr lang="ru-RU" dirty="0"/>
              <a:t> </a:t>
            </a:r>
            <a:r>
              <a:rPr lang="ru-RU" dirty="0" err="1"/>
              <a:t>Афанасьєв-Чужбинський</a:t>
            </a:r>
            <a:r>
              <a:rPr lang="ru-RU" dirty="0"/>
              <a:t> та художник Михайло Сажин. – </a:t>
            </a:r>
            <a:r>
              <a:rPr lang="ru-RU" dirty="0" err="1"/>
              <a:t>Якщо</a:t>
            </a:r>
            <a:r>
              <a:rPr lang="ru-RU" dirty="0"/>
              <a:t> не </a:t>
            </a:r>
            <a:r>
              <a:rPr lang="ru-RU" dirty="0" err="1"/>
              <a:t>заважала</a:t>
            </a:r>
            <a:r>
              <a:rPr lang="ru-RU" dirty="0"/>
              <a:t> погода, то художники </a:t>
            </a:r>
            <a:r>
              <a:rPr lang="ru-RU" dirty="0" err="1"/>
              <a:t>зранку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до самого </a:t>
            </a:r>
            <a:r>
              <a:rPr lang="ru-RU" dirty="0" err="1"/>
              <a:t>вечора</a:t>
            </a:r>
            <a:r>
              <a:rPr lang="ru-RU" dirty="0"/>
              <a:t> пропадали за </a:t>
            </a:r>
            <a:r>
              <a:rPr lang="ru-RU" dirty="0" err="1"/>
              <a:t>малюванням</a:t>
            </a:r>
            <a:r>
              <a:rPr lang="ru-RU" dirty="0"/>
              <a:t>. </a:t>
            </a:r>
            <a:r>
              <a:rPr lang="ru-RU" dirty="0" err="1"/>
              <a:t>Відтак</a:t>
            </a:r>
            <a:r>
              <a:rPr lang="ru-RU" dirty="0"/>
              <a:t>, як </a:t>
            </a:r>
            <a:r>
              <a:rPr lang="ru-RU" dirty="0" err="1"/>
              <a:t>згадує</a:t>
            </a:r>
            <a:r>
              <a:rPr lang="ru-RU" dirty="0"/>
              <a:t> один </a:t>
            </a:r>
            <a:r>
              <a:rPr lang="ru-RU" dirty="0" err="1"/>
              <a:t>із</a:t>
            </a:r>
            <a:r>
              <a:rPr lang="ru-RU" dirty="0"/>
              <a:t> них,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нічого</a:t>
            </a:r>
            <a:r>
              <a:rPr lang="ru-RU" dirty="0"/>
              <a:t> </a:t>
            </a:r>
            <a:r>
              <a:rPr lang="ru-RU" dirty="0" err="1"/>
              <a:t>кращого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наші</a:t>
            </a:r>
            <a:r>
              <a:rPr lang="ru-RU" dirty="0"/>
              <a:t> </a:t>
            </a:r>
            <a:r>
              <a:rPr lang="ru-RU" dirty="0" err="1"/>
              <a:t>вечори</a:t>
            </a:r>
            <a:r>
              <a:rPr lang="ru-RU" dirty="0"/>
              <a:t>, коли ми </a:t>
            </a:r>
            <a:r>
              <a:rPr lang="ru-RU" dirty="0" err="1"/>
              <a:t>стомлені</a:t>
            </a:r>
            <a:r>
              <a:rPr lang="ru-RU" dirty="0"/>
              <a:t> </a:t>
            </a:r>
            <a:r>
              <a:rPr lang="ru-RU" dirty="0" err="1"/>
              <a:t>поверталися</a:t>
            </a:r>
            <a:r>
              <a:rPr lang="ru-RU" dirty="0"/>
              <a:t> </a:t>
            </a:r>
            <a:r>
              <a:rPr lang="ru-RU" dirty="0" err="1"/>
              <a:t>додому</a:t>
            </a:r>
            <a:r>
              <a:rPr lang="ru-RU" dirty="0"/>
              <a:t>, </a:t>
            </a:r>
            <a:r>
              <a:rPr lang="ru-RU" dirty="0" err="1"/>
              <a:t>сідали</a:t>
            </a:r>
            <a:r>
              <a:rPr lang="ru-RU" dirty="0"/>
              <a:t> до чаю </a:t>
            </a:r>
            <a:r>
              <a:rPr lang="ru-RU" dirty="0" err="1"/>
              <a:t>і</a:t>
            </a:r>
            <a:r>
              <a:rPr lang="ru-RU" dirty="0"/>
              <a:t> починали </a:t>
            </a:r>
            <a:r>
              <a:rPr lang="ru-RU" dirty="0" err="1"/>
              <a:t>розповідати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пригоди</a:t>
            </a:r>
            <a:r>
              <a:rPr lang="ru-RU" dirty="0"/>
              <a:t> за день.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1550" y="0"/>
            <a:ext cx="55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Печі</a:t>
            </a:r>
            <a:r>
              <a:rPr lang="ru-RU" dirty="0" smtClean="0"/>
              <a:t>, </a:t>
            </a:r>
            <a:r>
              <a:rPr lang="ru-RU" dirty="0" err="1" smtClean="0"/>
              <a:t>розфарбовані</a:t>
            </a:r>
            <a:r>
              <a:rPr lang="ru-RU" dirty="0" smtClean="0"/>
              <a:t> </a:t>
            </a:r>
            <a:r>
              <a:rPr lang="ru-RU" dirty="0" err="1" smtClean="0"/>
              <a:t>диво-птахами</a:t>
            </a:r>
            <a:endParaRPr lang="ru-RU" dirty="0"/>
          </a:p>
        </p:txBody>
      </p:sp>
      <p:pic>
        <p:nvPicPr>
          <p:cNvPr id="28674" name="Picture 2" descr="Печі, розфарбовані диво-птах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214422"/>
            <a:ext cx="4714908" cy="5214974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1550" y="0"/>
            <a:ext cx="55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54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Рукописи...</a:t>
            </a:r>
            <a:endParaRPr lang="ru-RU" dirty="0"/>
          </a:p>
        </p:txBody>
      </p:sp>
      <p:pic>
        <p:nvPicPr>
          <p:cNvPr id="27650" name="Picture 2" descr="Рукописи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3500462" cy="3214710"/>
          </a:xfrm>
          <a:prstGeom prst="rect">
            <a:avLst/>
          </a:prstGeom>
          <a:noFill/>
        </p:spPr>
      </p:pic>
      <p:pic>
        <p:nvPicPr>
          <p:cNvPr id="27652" name="Picture 4" descr="Рукописи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714356"/>
            <a:ext cx="3929092" cy="32099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4000504"/>
            <a:ext cx="7715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Ось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 smtClean="0"/>
              <a:t>робочий</a:t>
            </a:r>
            <a:r>
              <a:rPr lang="ru-RU" dirty="0" smtClean="0"/>
              <a:t> </a:t>
            </a:r>
            <a:r>
              <a:rPr lang="ru-RU" dirty="0" err="1" smtClean="0"/>
              <a:t>стіл</a:t>
            </a:r>
            <a:r>
              <a:rPr lang="ru-RU" dirty="0" smtClean="0"/>
              <a:t>, </a:t>
            </a:r>
            <a:r>
              <a:rPr lang="ru-RU" dirty="0" err="1"/>
              <a:t>копійки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розкидані</a:t>
            </a:r>
            <a:r>
              <a:rPr lang="ru-RU" dirty="0"/>
              <a:t> на </a:t>
            </a:r>
            <a:r>
              <a:rPr lang="ru-RU" dirty="0" err="1"/>
              <a:t>столі</a:t>
            </a:r>
            <a:r>
              <a:rPr lang="ru-RU" dirty="0"/>
              <a:t>. 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Якось</a:t>
            </a:r>
            <a:r>
              <a:rPr lang="ru-RU" dirty="0" smtClean="0"/>
              <a:t> </a:t>
            </a:r>
            <a:r>
              <a:rPr lang="ru-RU" dirty="0" err="1"/>
              <a:t>підійшов</a:t>
            </a:r>
            <a:r>
              <a:rPr lang="ru-RU" dirty="0"/>
              <a:t> до </a:t>
            </a:r>
            <a:r>
              <a:rPr lang="ru-RU" dirty="0" err="1"/>
              <a:t>відчиненого</a:t>
            </a:r>
            <a:r>
              <a:rPr lang="ru-RU" dirty="0"/>
              <a:t> </a:t>
            </a:r>
            <a:r>
              <a:rPr lang="ru-RU" dirty="0" err="1"/>
              <a:t>вікна</a:t>
            </a:r>
            <a:r>
              <a:rPr lang="ru-RU" dirty="0"/>
              <a:t> </a:t>
            </a:r>
            <a:r>
              <a:rPr lang="ru-RU" dirty="0" err="1"/>
              <a:t>жебрак</a:t>
            </a:r>
            <a:r>
              <a:rPr lang="ru-RU" dirty="0"/>
              <a:t> та попросив у Тараса </a:t>
            </a:r>
            <a:r>
              <a:rPr lang="ru-RU" dirty="0" err="1"/>
              <a:t>милостиню</a:t>
            </a:r>
            <a:r>
              <a:rPr lang="ru-RU" dirty="0"/>
              <a:t>. Поет </a:t>
            </a:r>
            <a:r>
              <a:rPr lang="ru-RU" dirty="0" err="1"/>
              <a:t>підхопився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простягнув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найціннішу</a:t>
            </a:r>
            <a:r>
              <a:rPr lang="ru-RU" dirty="0" smtClean="0"/>
              <a:t> </a:t>
            </a:r>
            <a:r>
              <a:rPr lang="ru-RU" dirty="0"/>
              <a:t>золоту монету. Але </a:t>
            </a:r>
            <a:r>
              <a:rPr lang="ru-RU" dirty="0" err="1"/>
              <a:t>прохач</a:t>
            </a:r>
            <a:r>
              <a:rPr lang="ru-RU" dirty="0"/>
              <a:t> повернув </a:t>
            </a:r>
            <a:r>
              <a:rPr lang="ru-RU" dirty="0" err="1"/>
              <a:t>дарунок</a:t>
            </a:r>
            <a:r>
              <a:rPr lang="ru-RU" dirty="0"/>
              <a:t>, </a:t>
            </a:r>
            <a:r>
              <a:rPr lang="ru-RU" dirty="0" err="1"/>
              <a:t>мовляв</a:t>
            </a:r>
            <a:r>
              <a:rPr lang="ru-RU" dirty="0"/>
              <a:t>, </a:t>
            </a:r>
            <a:r>
              <a:rPr lang="ru-RU" dirty="0" err="1"/>
              <a:t>візьміть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, пане, </a:t>
            </a:r>
            <a:r>
              <a:rPr lang="ru-RU" dirty="0" err="1"/>
              <a:t>собі</a:t>
            </a:r>
            <a:r>
              <a:rPr lang="ru-RU" dirty="0"/>
              <a:t>, а дайте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хліба</a:t>
            </a:r>
            <a:r>
              <a:rPr lang="ru-RU" dirty="0"/>
              <a:t> </a:t>
            </a:r>
            <a:r>
              <a:rPr lang="ru-RU" dirty="0" err="1"/>
              <a:t>хіба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. </a:t>
            </a:r>
            <a:r>
              <a:rPr lang="ru-RU" dirty="0" err="1"/>
              <a:t>Тоді</a:t>
            </a:r>
            <a:r>
              <a:rPr lang="ru-RU" dirty="0"/>
              <a:t> Шевченко дав </a:t>
            </a:r>
            <a:r>
              <a:rPr lang="ru-RU" dirty="0" err="1"/>
              <a:t>йому</a:t>
            </a:r>
            <a:r>
              <a:rPr lang="ru-RU" dirty="0"/>
              <a:t> полтинник </a:t>
            </a:r>
            <a:r>
              <a:rPr lang="ru-RU" dirty="0" err="1"/>
              <a:t>срібний</a:t>
            </a:r>
            <a:r>
              <a:rPr lang="ru-RU" dirty="0"/>
              <a:t>, </a:t>
            </a:r>
            <a:r>
              <a:rPr lang="ru-RU" dirty="0" err="1"/>
              <a:t>вигукнувши</a:t>
            </a:r>
            <a:r>
              <a:rPr lang="ru-RU" dirty="0"/>
              <a:t>: «Ото </a:t>
            </a:r>
            <a:r>
              <a:rPr lang="ru-RU" dirty="0" err="1"/>
              <a:t>бідака</a:t>
            </a:r>
            <a:r>
              <a:rPr lang="ru-RU" dirty="0"/>
              <a:t>!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грошей великих </a:t>
            </a:r>
            <a:r>
              <a:rPr lang="ru-RU" dirty="0" err="1"/>
              <a:t>боїться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то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панам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!»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1550" y="0"/>
            <a:ext cx="55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У </a:t>
            </a:r>
            <a:r>
              <a:rPr lang="ru-RU" sz="2000" dirty="0" err="1" smtClean="0"/>
              <a:t>передпокої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стоїть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височенька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скульптура: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убраний</a:t>
            </a:r>
            <a:r>
              <a:rPr lang="ru-RU" sz="2000" dirty="0" smtClean="0"/>
              <a:t> у </a:t>
            </a:r>
            <a:r>
              <a:rPr lang="ru-RU" sz="2000" dirty="0" err="1" smtClean="0"/>
              <a:t>доладний</a:t>
            </a:r>
            <a:r>
              <a:rPr lang="ru-RU" sz="2000" dirty="0" smtClean="0"/>
              <a:t> костюм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розстібнутим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піджаком</a:t>
            </a:r>
            <a:r>
              <a:rPr lang="ru-RU" sz="2000" dirty="0" smtClean="0"/>
              <a:t> та </a:t>
            </a:r>
            <a:r>
              <a:rPr lang="ru-RU" sz="2000" dirty="0" err="1" smtClean="0"/>
              <a:t>начищеними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модними</a:t>
            </a:r>
            <a:r>
              <a:rPr lang="ru-RU" sz="2000" dirty="0" smtClean="0"/>
              <a:t> туфлями. Таким </a:t>
            </a:r>
            <a:r>
              <a:rPr lang="ru-RU" sz="2000" dirty="0" err="1" smtClean="0"/>
              <a:t>побачив</a:t>
            </a:r>
            <a:r>
              <a:rPr lang="ru-RU" sz="2000" dirty="0" smtClean="0"/>
              <a:t> </a:t>
            </a:r>
            <a:r>
              <a:rPr lang="ru-RU" sz="2000" dirty="0" err="1" smtClean="0"/>
              <a:t>Шевченка</a:t>
            </a:r>
            <a:r>
              <a:rPr lang="ru-RU" sz="2000" dirty="0" smtClean="0"/>
              <a:t> скульптор </a:t>
            </a:r>
            <a:r>
              <a:rPr lang="ru-RU" sz="2000" dirty="0" err="1" smtClean="0"/>
              <a:t>Іван</a:t>
            </a:r>
            <a:r>
              <a:rPr lang="ru-RU" sz="2000" dirty="0" smtClean="0"/>
              <a:t> Гончар.</a:t>
            </a:r>
            <a:endParaRPr lang="ru-RU" sz="2000" dirty="0"/>
          </a:p>
        </p:txBody>
      </p:sp>
      <p:pic>
        <p:nvPicPr>
          <p:cNvPr id="26626" name="Picture 2" descr="У передпокої стоїть височенька його скульптура: він убраний у доладний костюм із розстібнутим піджаком та начищеними модними туфлями. Таким побачив Шевченка скульптор Іван Гончар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643050"/>
            <a:ext cx="6072230" cy="3643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5786454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Кобзар</a:t>
            </a:r>
            <a:r>
              <a:rPr lang="ru-RU" sz="2000" dirty="0"/>
              <a:t> переступив </a:t>
            </a:r>
            <a:r>
              <a:rPr lang="ru-RU" sz="2000" dirty="0" err="1"/>
              <a:t>поріг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будинку</a:t>
            </a:r>
            <a:r>
              <a:rPr lang="ru-RU" sz="2000" dirty="0"/>
              <a:t> 32-річним.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1550" y="0"/>
            <a:ext cx="55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50099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err="1" smtClean="0"/>
              <a:t>Майстерня</a:t>
            </a:r>
            <a:r>
              <a:rPr lang="ru-RU" sz="2000" b="1" dirty="0" smtClean="0"/>
              <a:t>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err="1" smtClean="0"/>
              <a:t>Достатньо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відчинити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вікно</a:t>
            </a:r>
            <a:r>
              <a:rPr lang="ru-RU" sz="1800" dirty="0" smtClean="0"/>
              <a:t>, як </a:t>
            </a:r>
            <a:r>
              <a:rPr lang="ru-RU" sz="1800" dirty="0" err="1" smtClean="0"/>
              <a:t>відкривався</a:t>
            </a:r>
            <a:r>
              <a:rPr lang="ru-RU" sz="1800" dirty="0" smtClean="0"/>
              <a:t> </a:t>
            </a:r>
            <a:r>
              <a:rPr lang="ru-RU" sz="1800" dirty="0" err="1" smtClean="0"/>
              <a:t>прекрасний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вигляд</a:t>
            </a:r>
            <a:r>
              <a:rPr lang="ru-RU" sz="1800" dirty="0" smtClean="0"/>
              <a:t> на </a:t>
            </a:r>
            <a:r>
              <a:rPr lang="ru-RU" sz="1800" dirty="0" err="1" smtClean="0"/>
              <a:t>стару</a:t>
            </a:r>
            <a:r>
              <a:rPr lang="ru-RU" sz="1800" dirty="0" smtClean="0"/>
              <a:t> </a:t>
            </a:r>
            <a:r>
              <a:rPr lang="ru-RU" sz="1800" dirty="0" err="1" smtClean="0"/>
              <a:t>Київську</a:t>
            </a:r>
            <a:r>
              <a:rPr lang="ru-RU" sz="1800" dirty="0" smtClean="0"/>
              <a:t> гору. Не </a:t>
            </a:r>
            <a:r>
              <a:rPr lang="ru-RU" sz="1800" dirty="0" err="1" smtClean="0"/>
              <a:t>виходячи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будинку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можна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</a:t>
            </a:r>
            <a:r>
              <a:rPr lang="ru-RU" sz="1800" dirty="0" err="1" smtClean="0"/>
              <a:t>малювати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Київський</a:t>
            </a:r>
            <a:r>
              <a:rPr lang="ru-RU" sz="1800" dirty="0" smtClean="0"/>
              <a:t> Золотоверхий </a:t>
            </a:r>
            <a:r>
              <a:rPr lang="ru-RU" sz="1800" dirty="0" err="1" smtClean="0"/>
              <a:t>монастир</a:t>
            </a:r>
            <a:r>
              <a:rPr lang="ru-RU" sz="1800" dirty="0" smtClean="0"/>
              <a:t> та </a:t>
            </a:r>
            <a:r>
              <a:rPr lang="ru-RU" sz="1800" dirty="0" err="1" smtClean="0"/>
              <a:t>Софію</a:t>
            </a:r>
            <a:r>
              <a:rPr lang="ru-RU" sz="1800" dirty="0" smtClean="0"/>
              <a:t> </a:t>
            </a:r>
            <a:r>
              <a:rPr lang="ru-RU" sz="1800" dirty="0" err="1" smtClean="0"/>
              <a:t>Київську</a:t>
            </a:r>
            <a:r>
              <a:rPr lang="ru-RU" sz="1800" dirty="0" smtClean="0"/>
              <a:t>. </a:t>
            </a:r>
            <a:r>
              <a:rPr lang="ru-RU" sz="1800" dirty="0" err="1" smtClean="0"/>
              <a:t>Нині</a:t>
            </a:r>
            <a:r>
              <a:rPr lang="ru-RU" sz="1800" dirty="0" smtClean="0"/>
              <a:t> через </a:t>
            </a:r>
            <a:r>
              <a:rPr lang="ru-RU" sz="1800" dirty="0" err="1" smtClean="0"/>
              <a:t>висотні</a:t>
            </a:r>
            <a:r>
              <a:rPr lang="ru-RU" sz="1800" dirty="0" smtClean="0"/>
              <a:t> </a:t>
            </a:r>
            <a:r>
              <a:rPr lang="ru-RU" sz="1800" dirty="0" err="1" smtClean="0"/>
              <a:t>будівлі</a:t>
            </a:r>
            <a:r>
              <a:rPr lang="ru-RU" sz="1800" dirty="0" smtClean="0"/>
              <a:t> </a:t>
            </a:r>
            <a:r>
              <a:rPr lang="ru-RU" sz="1800" dirty="0" err="1" smtClean="0"/>
              <a:t>нічого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цього</a:t>
            </a:r>
            <a:r>
              <a:rPr lang="ru-RU" sz="1800" dirty="0" smtClean="0"/>
              <a:t> не видно.</a:t>
            </a:r>
            <a:endParaRPr lang="ru-RU" sz="1600" dirty="0"/>
          </a:p>
        </p:txBody>
      </p:sp>
      <p:pic>
        <p:nvPicPr>
          <p:cNvPr id="34818" name="Picture 2" descr="Майстерня. Достатньо було відчинити вікно, як відкривався прекрасний вигляд на стару Київську гору. Не виходячи з будинку можна було малювати Київський Золотоверхий монастир та Софію Київську. Нині через висотні будівлі нічого цього не видно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85926"/>
            <a:ext cx="3929090" cy="4143404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1550" y="0"/>
            <a:ext cx="55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Documents and Settings\User\Рабочий стол\1462929_197145680472792_271953101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714488"/>
            <a:ext cx="3050599" cy="4257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Вітальня</a:t>
            </a:r>
            <a:endParaRPr lang="ru-RU" dirty="0"/>
          </a:p>
        </p:txBody>
      </p:sp>
      <p:pic>
        <p:nvPicPr>
          <p:cNvPr id="33796" name="Picture 4" descr="Вітальн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14422"/>
            <a:ext cx="6215106" cy="39290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57356" y="5572140"/>
            <a:ext cx="7072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Н</a:t>
            </a:r>
            <a:r>
              <a:rPr lang="ru-RU" dirty="0" smtClean="0"/>
              <a:t>а </a:t>
            </a:r>
            <a:r>
              <a:rPr lang="ru-RU" dirty="0" err="1"/>
              <a:t>робочому</a:t>
            </a:r>
            <a:r>
              <a:rPr lang="ru-RU" dirty="0"/>
              <a:t> </a:t>
            </a:r>
            <a:r>
              <a:rPr lang="ru-RU" dirty="0" err="1"/>
              <a:t>столі</a:t>
            </a:r>
            <a:r>
              <a:rPr lang="ru-RU" dirty="0"/>
              <a:t> </a:t>
            </a:r>
            <a:r>
              <a:rPr lang="ru-RU" dirty="0" err="1" smtClean="0"/>
              <a:t>збереглися</a:t>
            </a: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/>
              <a:t>особисті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: </a:t>
            </a:r>
            <a:r>
              <a:rPr lang="ru-RU" dirty="0" err="1"/>
              <a:t>підставка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чорнильницю</a:t>
            </a:r>
            <a:r>
              <a:rPr lang="ru-RU" dirty="0"/>
              <a:t>, </a:t>
            </a:r>
            <a:r>
              <a:rPr lang="ru-RU" dirty="0" err="1"/>
              <a:t>олівець</a:t>
            </a:r>
            <a:r>
              <a:rPr lang="ru-RU" dirty="0"/>
              <a:t>, </a:t>
            </a:r>
            <a:r>
              <a:rPr lang="ru-RU" dirty="0" err="1"/>
              <a:t>вороняче</a:t>
            </a:r>
            <a:r>
              <a:rPr lang="ru-RU" dirty="0"/>
              <a:t> перо, ручка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металевим</a:t>
            </a:r>
            <a:r>
              <a:rPr lang="ru-RU" dirty="0"/>
              <a:t> пером </a:t>
            </a:r>
            <a:r>
              <a:rPr lang="ru-RU" dirty="0" err="1"/>
              <a:t>і</a:t>
            </a:r>
            <a:r>
              <a:rPr lang="ru-RU" dirty="0"/>
              <a:t> люлька, яку </a:t>
            </a:r>
            <a:r>
              <a:rPr lang="ru-RU" dirty="0" err="1"/>
              <a:t>подарував</a:t>
            </a:r>
            <a:r>
              <a:rPr lang="ru-RU" dirty="0"/>
              <a:t> Костомаров.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1550" y="0"/>
            <a:ext cx="55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647836" cy="1357290"/>
          </a:xfrm>
        </p:spPr>
        <p:txBody>
          <a:bodyPr>
            <a:normAutofit fontScale="90000"/>
          </a:bodyPr>
          <a:lstStyle/>
          <a:p>
            <a:r>
              <a:rPr lang="ru-RU" sz="2700" dirty="0" err="1" smtClean="0"/>
              <a:t>Поетові</a:t>
            </a:r>
            <a:r>
              <a:rPr lang="ru-RU" sz="2700" dirty="0" smtClean="0"/>
              <a:t> рукописи.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1800" dirty="0" err="1" smtClean="0"/>
              <a:t>Цікаво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самого </a:t>
            </a:r>
            <a:r>
              <a:rPr lang="ru-RU" sz="1800" dirty="0" err="1" smtClean="0"/>
              <a:t>Шевченка</a:t>
            </a:r>
            <a:r>
              <a:rPr lang="ru-RU" sz="1800" dirty="0" smtClean="0"/>
              <a:t> за </a:t>
            </a:r>
            <a:r>
              <a:rPr lang="ru-RU" sz="1800" dirty="0" err="1" smtClean="0"/>
              <a:t>створення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зухвалих</a:t>
            </a:r>
            <a:r>
              <a:rPr lang="ru-RU" sz="1800" dirty="0" smtClean="0"/>
              <a:t> </a:t>
            </a:r>
            <a:r>
              <a:rPr lang="ru-RU" sz="1800" dirty="0" err="1" smtClean="0"/>
              <a:t>віршів</a:t>
            </a:r>
            <a:r>
              <a:rPr lang="ru-RU" sz="1800" dirty="0" smtClean="0"/>
              <a:t> покарали на 10 </a:t>
            </a:r>
            <a:r>
              <a:rPr lang="ru-RU" sz="1800" dirty="0" err="1" smtClean="0"/>
              <a:t>літ</a:t>
            </a:r>
            <a:r>
              <a:rPr lang="ru-RU" sz="1800" dirty="0" smtClean="0"/>
              <a:t> </a:t>
            </a:r>
            <a:r>
              <a:rPr lang="ru-RU" sz="1800" dirty="0" err="1" smtClean="0"/>
              <a:t>солдатчини</a:t>
            </a:r>
            <a:r>
              <a:rPr lang="ru-RU" sz="1800" dirty="0" smtClean="0"/>
              <a:t>, а от </a:t>
            </a:r>
            <a:r>
              <a:rPr lang="ru-RU" sz="1800" dirty="0" err="1" smtClean="0"/>
              <a:t>рукописну</a:t>
            </a:r>
            <a:r>
              <a:rPr lang="ru-RU" sz="1800" dirty="0" smtClean="0"/>
              <a:t> книгу «Три </a:t>
            </a:r>
            <a:r>
              <a:rPr lang="ru-RU" sz="1800" dirty="0" err="1" smtClean="0"/>
              <a:t>літа</a:t>
            </a:r>
            <a:r>
              <a:rPr lang="ru-RU" sz="1800" dirty="0" smtClean="0"/>
              <a:t>»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</a:t>
            </a:r>
            <a:r>
              <a:rPr lang="ru-RU" sz="1800" dirty="0" err="1" smtClean="0"/>
              <a:t>сімома</a:t>
            </a:r>
            <a:r>
              <a:rPr lang="ru-RU" sz="1800" dirty="0" smtClean="0"/>
              <a:t> замками </a:t>
            </a:r>
            <a:r>
              <a:rPr lang="ru-RU" sz="1800" dirty="0" err="1" smtClean="0"/>
              <a:t>зберігали</a:t>
            </a:r>
            <a:r>
              <a:rPr lang="ru-RU" sz="1800" dirty="0" smtClean="0"/>
              <a:t> </a:t>
            </a:r>
            <a:r>
              <a:rPr lang="ru-RU" sz="1800" dirty="0" err="1" smtClean="0"/>
              <a:t>цілих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60  </a:t>
            </a:r>
            <a:r>
              <a:rPr lang="ru-RU" sz="1800" dirty="0" err="1" smtClean="0"/>
              <a:t>років</a:t>
            </a:r>
            <a:r>
              <a:rPr lang="ru-RU" sz="1800" dirty="0" smtClean="0"/>
              <a:t>. </a:t>
            </a:r>
            <a:r>
              <a:rPr lang="ru-RU" sz="1800" dirty="0" err="1" smtClean="0"/>
              <a:t>Якщо</a:t>
            </a:r>
            <a:r>
              <a:rPr lang="ru-RU" sz="1800" dirty="0" smtClean="0"/>
              <a:t> Шевченко </a:t>
            </a:r>
            <a:r>
              <a:rPr lang="ru-RU" sz="1800" dirty="0" err="1" smtClean="0"/>
              <a:t>відбув</a:t>
            </a:r>
            <a:r>
              <a:rPr lang="ru-RU" sz="1800" dirty="0" smtClean="0"/>
              <a:t> десять </a:t>
            </a:r>
            <a:r>
              <a:rPr lang="ru-RU" sz="1800" dirty="0" err="1" smtClean="0"/>
              <a:t>років</a:t>
            </a:r>
            <a:r>
              <a:rPr lang="ru-RU" sz="1800" dirty="0" smtClean="0"/>
              <a:t> кари, то книга – </a:t>
            </a:r>
            <a:r>
              <a:rPr lang="ru-RU" sz="1800" dirty="0" err="1" smtClean="0"/>
              <a:t>ушестеро</a:t>
            </a:r>
            <a:r>
              <a:rPr lang="ru-RU" sz="1800" dirty="0" smtClean="0"/>
              <a:t> </a:t>
            </a:r>
            <a:r>
              <a:rPr lang="ru-RU" sz="1800" dirty="0" err="1" smtClean="0"/>
              <a:t>довше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32770" name="Picture 2" descr="Поетові рукописи. Цікаво, що самого Шевченка за створення зухвалих віршів покарали на 10 літ солдатчини, а от рукописну книгу «Три літа» під сімома замками зберігали цілих 60 (!) років. Якщо Шевченко відбув десять років кари, то книга – ушестеро довш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214794"/>
            <a:ext cx="3964809" cy="2643206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1550" y="0"/>
            <a:ext cx="55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Documents and Settings\User\Рабочий стол\1014307_214405938746766_1060615676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500174"/>
            <a:ext cx="4357718" cy="2786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121</TotalTime>
  <Words>394</Words>
  <Application>Microsoft Office PowerPoint</Application>
  <PresentationFormat>Экран (4:3)</PresentationFormat>
  <Paragraphs>30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                                                                                             Вільнозапорізька ЗОШ</vt:lpstr>
      <vt:lpstr>  Кімната Шевченка в Києві</vt:lpstr>
      <vt:lpstr>Порцеляновий кавник, з якого пив Кобзар</vt:lpstr>
      <vt:lpstr>Печі, розфарбовані диво-птахами</vt:lpstr>
      <vt:lpstr>Рукописи...</vt:lpstr>
      <vt:lpstr>У передпокої стоїть височенька його скульптура: він убраний у доладний костюм із розстібнутим піджаком та начищеними модними туфлями. Таким побачив Шевченка скульптор Іван Гончар.</vt:lpstr>
      <vt:lpstr>Майстерня.  Достатньо було відчинити вікно, як відкривався прекрасний вигляд на стару Київську гору. Не виходячи з будинку можна було малювати Київський Золотоверхий монастир та Софію Київську. Нині через висотні будівлі нічого цього не видно.</vt:lpstr>
      <vt:lpstr>         Вітальня</vt:lpstr>
      <vt:lpstr>Поетові рукописи.  Цікаво, що самого Шевченка за створення зухвалих віршів покарали на 10 літ солдатчини, а от рукописну книгу «Три літа» під сімома замками зберігали цілих  60  років. Якщо Шевченко відбув десять років кари, то книга – ушестеро довше.</vt:lpstr>
      <vt:lpstr>Вбрання поета...</vt:lpstr>
      <vt:lpstr>Перше фото Кобзаря</vt:lpstr>
      <vt:lpstr>Бібліотека..</vt:lpstr>
      <vt:lpstr>Знаряддя його праці...</vt:lpstr>
      <vt:lpstr>Його весна довіку  зів  ̒яне, Його “ Кобзар” нікому не спалить…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Кімната Шевченка у Києві</dc:title>
  <dc:creator>User</dc:creator>
  <cp:lastModifiedBy>User</cp:lastModifiedBy>
  <cp:revision>15</cp:revision>
  <dcterms:created xsi:type="dcterms:W3CDTF">2014-02-27T17:45:17Z</dcterms:created>
  <dcterms:modified xsi:type="dcterms:W3CDTF">2014-03-05T19:55:14Z</dcterms:modified>
</cp:coreProperties>
</file>